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  <p:sldMasterId id="2147483671" r:id="rId2"/>
    <p:sldMasterId id="2147483676" r:id="rId3"/>
  </p:sldMasterIdLst>
  <p:sldIdLst>
    <p:sldId id="265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8">
          <p15:clr>
            <a:srgbClr val="A4A3A4"/>
          </p15:clr>
        </p15:guide>
        <p15:guide id="2" pos="4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8D3A2"/>
    <a:srgbClr val="E8E3D3"/>
    <a:srgbClr val="4B2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9" autoAdjust="0"/>
    <p:restoredTop sz="94640"/>
  </p:normalViewPr>
  <p:slideViewPr>
    <p:cSldViewPr snapToGrid="0" snapToObjects="1" showGuides="1">
      <p:cViewPr varScale="1">
        <p:scale>
          <a:sx n="111" d="100"/>
          <a:sy n="111" d="100"/>
        </p:scale>
        <p:origin x="2112" y="208"/>
      </p:cViewPr>
      <p:guideLst>
        <p:guide orient="horz" pos="2488"/>
        <p:guide pos="4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0" i="0" baseline="0">
                <a:solidFill>
                  <a:schemeClr val="accent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TITLE HERE</a:t>
            </a:r>
          </a:p>
          <a:p>
            <a:pPr lvl="0"/>
            <a:r>
              <a:rPr lang="en-US" dirty="0"/>
              <a:t>ENCODE NORMAL</a:t>
            </a:r>
          </a:p>
          <a:p>
            <a:pPr lvl="0"/>
            <a:r>
              <a:rPr lang="en-US" dirty="0"/>
              <a:t>BLACK, 50 PT. </a:t>
            </a:r>
          </a:p>
        </p:txBody>
      </p:sp>
      <p:pic>
        <p:nvPicPr>
          <p:cNvPr id="2" name="Picture 1" descr="Bar_RtAngle_7502_RGB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885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HEADER HERE </a:t>
            </a:r>
          </a:p>
          <a:p>
            <a:pPr lvl="0"/>
            <a:r>
              <a:rPr lang="en-US" dirty="0"/>
              <a:t>(ENCODE NORMAL BLACK, 30 PT.)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669674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LIGHT, 24 PT.)</a:t>
            </a:r>
          </a:p>
        </p:txBody>
      </p:sp>
      <p:pic>
        <p:nvPicPr>
          <p:cNvPr id="8" name="Picture 7" descr="LivableCityYear_UW_prin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57" y="6321433"/>
            <a:ext cx="2712720" cy="423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HEADER HERE </a:t>
            </a:r>
          </a:p>
          <a:p>
            <a:pPr lvl="0"/>
            <a:r>
              <a:rPr lang="en-US" dirty="0"/>
              <a:t>(ENCODE NORMAL BLACK, 30 PT.)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17212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8" name="Picture 7" descr="LivableCityYear_UW_prin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57" y="6321433"/>
            <a:ext cx="2712720" cy="423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1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3702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999999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HEADER HERE </a:t>
            </a:r>
          </a:p>
          <a:p>
            <a:pPr lvl="0"/>
            <a:r>
              <a:rPr lang="en-US" dirty="0"/>
              <a:t>(ENCODE NORMAL BLACK, 30 PT.)</a:t>
            </a:r>
          </a:p>
        </p:txBody>
      </p:sp>
      <p:pic>
        <p:nvPicPr>
          <p:cNvPr id="2" name="Picture 1" descr="LivableCityYear_UW_prin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57" y="6321433"/>
            <a:ext cx="2712720" cy="423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48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no bar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0" i="0" baseline="0">
                <a:solidFill>
                  <a:schemeClr val="accent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TITLE HERE</a:t>
            </a:r>
          </a:p>
          <a:p>
            <a:pPr lvl="0"/>
            <a:r>
              <a:rPr lang="en-US" dirty="0"/>
              <a:t>ENCODE NORMAL</a:t>
            </a:r>
          </a:p>
          <a:p>
            <a:pPr lvl="0"/>
            <a:r>
              <a:rPr lang="en-US" dirty="0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18644689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CY_words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10" y="169671"/>
            <a:ext cx="5465125" cy="2634653"/>
          </a:xfrm>
          <a:prstGeom prst="rect">
            <a:avLst/>
          </a:prstGeom>
        </p:spPr>
      </p:pic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08710" y="3386634"/>
            <a:ext cx="6972300" cy="264175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0" i="0" baseline="0">
                <a:solidFill>
                  <a:srgbClr val="33006F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TITLE HERE</a:t>
            </a:r>
          </a:p>
          <a:p>
            <a:pPr lvl="0"/>
            <a:r>
              <a:rPr lang="en-US" dirty="0"/>
              <a:t>ENCODE NORMAL</a:t>
            </a:r>
          </a:p>
          <a:p>
            <a:pPr lvl="0"/>
            <a:r>
              <a:rPr lang="en-US" dirty="0"/>
              <a:t>BLACK, 50 PT. </a:t>
            </a:r>
          </a:p>
        </p:txBody>
      </p:sp>
      <p:pic>
        <p:nvPicPr>
          <p:cNvPr id="4" name="Picture 3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40" y="6212895"/>
            <a:ext cx="2284303" cy="11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91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2938" y="541338"/>
            <a:ext cx="7543800" cy="61642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>
                <a:solidFill>
                  <a:srgbClr val="33006F"/>
                </a:solidFill>
                <a:latin typeface="Open Sans"/>
                <a:cs typeface="Open Sans"/>
              </a:defRPr>
            </a:lvl1pPr>
            <a:lvl2pPr>
              <a:defRPr>
                <a:solidFill>
                  <a:srgbClr val="33006F"/>
                </a:solidFill>
                <a:latin typeface="Open Sans"/>
                <a:cs typeface="Open Sans"/>
              </a:defRPr>
            </a:lvl2pPr>
            <a:lvl3pPr>
              <a:defRPr>
                <a:solidFill>
                  <a:srgbClr val="33006F"/>
                </a:solidFill>
                <a:latin typeface="Open Sans"/>
                <a:cs typeface="Open Sans"/>
              </a:defRPr>
            </a:lvl3pPr>
            <a:lvl4pPr>
              <a:defRPr>
                <a:solidFill>
                  <a:srgbClr val="33006F"/>
                </a:solidFill>
                <a:latin typeface="Open Sans"/>
                <a:cs typeface="Open Sans"/>
              </a:defRPr>
            </a:lvl4pPr>
            <a:lvl5pPr>
              <a:defRPr>
                <a:solidFill>
                  <a:srgbClr val="33006F"/>
                </a:solidFill>
                <a:latin typeface="Open Sans"/>
                <a:cs typeface="Open Sans"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2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CY_words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59" y="5674655"/>
            <a:ext cx="2286488" cy="1102280"/>
          </a:xfrm>
          <a:prstGeom prst="rect">
            <a:avLst/>
          </a:prstGeom>
        </p:spPr>
      </p:pic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105" y="6487457"/>
            <a:ext cx="2425295" cy="16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5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HEADER HERE </a:t>
            </a:r>
          </a:p>
          <a:p>
            <a:pPr lvl="0"/>
            <a:r>
              <a:rPr lang="en-US" dirty="0"/>
              <a:t>(ENCODE NORMAL BLACK, 30 PT.)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435482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LIGHT, 24 PT.)</a:t>
            </a:r>
          </a:p>
        </p:txBody>
      </p:sp>
      <p:pic>
        <p:nvPicPr>
          <p:cNvPr id="11" name="Picture 10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105" y="6487457"/>
            <a:ext cx="2425295" cy="163374"/>
          </a:xfrm>
          <a:prstGeom prst="rect">
            <a:avLst/>
          </a:prstGeom>
        </p:spPr>
      </p:pic>
      <p:pic>
        <p:nvPicPr>
          <p:cNvPr id="9" name="Picture 8" descr="LCY_words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59" y="5839071"/>
            <a:ext cx="1945436" cy="93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5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HEADER HERE </a:t>
            </a:r>
          </a:p>
          <a:p>
            <a:pPr lvl="0"/>
            <a:r>
              <a:rPr lang="en-US" dirty="0"/>
              <a:t>(ENCODE NORMAL BLACK, 30 PT.)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11" name="Picture 10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105" y="6487457"/>
            <a:ext cx="2425295" cy="163374"/>
          </a:xfrm>
          <a:prstGeom prst="rect">
            <a:avLst/>
          </a:prstGeom>
        </p:spPr>
      </p:pic>
      <p:pic>
        <p:nvPicPr>
          <p:cNvPr id="12" name="Picture 11" descr="LCY_words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59" y="5839071"/>
            <a:ext cx="1945436" cy="93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79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1090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999999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HEADER HERE </a:t>
            </a:r>
          </a:p>
          <a:p>
            <a:pPr lvl="0"/>
            <a:r>
              <a:rPr lang="en-US" dirty="0"/>
              <a:t>(ENCODE NORMAL BLACK, 30 PT.)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105" y="6487457"/>
            <a:ext cx="2425295" cy="163374"/>
          </a:xfrm>
          <a:prstGeom prst="rect">
            <a:avLst/>
          </a:prstGeom>
        </p:spPr>
      </p:pic>
      <p:pic>
        <p:nvPicPr>
          <p:cNvPr id="15" name="Picture 14" descr="LCY_words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63" y="5953883"/>
            <a:ext cx="1707278" cy="82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58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ivableCityYear_UW_prin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57" y="6321433"/>
            <a:ext cx="2712720" cy="423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54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63458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578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083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3600" y="6350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Encode Sans Normal Black"/>
                <a:cs typeface="Encode Sans Normal Black"/>
              </a:rPr>
              <a:t>LIVABLE CITY YEAR PPT TEMPLATE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7533" y="1312333"/>
            <a:ext cx="65701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/>
                <a:cs typeface="Open Sans"/>
              </a:rPr>
              <a:t>When creating a new slide, this template has options for slides with the LCY logo:</a:t>
            </a:r>
          </a:p>
          <a:p>
            <a:endParaRPr lang="en-US" dirty="0">
              <a:latin typeface="Open Sans"/>
              <a:cs typeface="Open Sans"/>
            </a:endParaRPr>
          </a:p>
          <a:p>
            <a:endParaRPr lang="en-US" dirty="0">
              <a:latin typeface="Open Sans"/>
              <a:cs typeface="Open Sans"/>
            </a:endParaRPr>
          </a:p>
          <a:p>
            <a:endParaRPr lang="en-US" dirty="0">
              <a:latin typeface="Open Sans"/>
              <a:cs typeface="Open Sans"/>
            </a:endParaRPr>
          </a:p>
          <a:p>
            <a:endParaRPr lang="en-US" dirty="0">
              <a:latin typeface="Open Sans"/>
              <a:cs typeface="Open Sans"/>
            </a:endParaRPr>
          </a:p>
          <a:p>
            <a:endParaRPr lang="en-US" dirty="0">
              <a:latin typeface="Open Sans"/>
              <a:cs typeface="Open Sans"/>
            </a:endParaRPr>
          </a:p>
          <a:p>
            <a:r>
              <a:rPr lang="en-US" dirty="0">
                <a:latin typeface="Open Sans"/>
                <a:cs typeface="Open Sans"/>
              </a:rPr>
              <a:t> or the LCY official UW </a:t>
            </a:r>
            <a:r>
              <a:rPr lang="en-US" dirty="0" err="1">
                <a:latin typeface="Open Sans"/>
                <a:cs typeface="Open Sans"/>
              </a:rPr>
              <a:t>wordmark</a:t>
            </a:r>
            <a:r>
              <a:rPr lang="en-US" dirty="0">
                <a:latin typeface="Open Sans"/>
                <a:cs typeface="Open Sans"/>
              </a:rPr>
              <a:t>:</a:t>
            </a:r>
          </a:p>
        </p:txBody>
      </p:sp>
      <p:pic>
        <p:nvPicPr>
          <p:cNvPr id="4" name="Picture 3" descr="LCY_word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760" y="2023533"/>
            <a:ext cx="2205160" cy="1063074"/>
          </a:xfrm>
          <a:prstGeom prst="rect">
            <a:avLst/>
          </a:prstGeom>
        </p:spPr>
      </p:pic>
      <p:pic>
        <p:nvPicPr>
          <p:cNvPr id="5" name="Picture 4" descr="LivableCityYear_UW_prin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760" y="3945297"/>
            <a:ext cx="2712720" cy="423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05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rt Placeholder 1"/>
          <p:cNvSpPr>
            <a:spLocks noGrp="1"/>
          </p:cNvSpPr>
          <p:nvPr>
            <p:ph type="chart" sz="quarter" idx="1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86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LIVABLE CITY YEAR</a:t>
            </a:r>
          </a:p>
        </p:txBody>
      </p:sp>
    </p:spTree>
    <p:extLst>
      <p:ext uri="{BB962C8B-B14F-4D97-AF65-F5344CB8AC3E}">
        <p14:creationId xmlns:p14="http://schemas.microsoft.com/office/powerpoint/2010/main" val="4280131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95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73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77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11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rt Placeholder 1"/>
          <p:cNvSpPr>
            <a:spLocks noGrp="1"/>
          </p:cNvSpPr>
          <p:nvPr>
            <p:ph type="chart" sz="quarter" idx="1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57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01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93008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CY logo branded">
  <a:themeElements>
    <a:clrScheme name="Custom 5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B2B2B2"/>
      </a:accent4>
      <a:accent5>
        <a:srgbClr val="26005C"/>
      </a:accent5>
      <a:accent6>
        <a:srgbClr val="917B4C"/>
      </a:accent6>
      <a:hlink>
        <a:srgbClr val="26005C"/>
      </a:hlink>
      <a:folHlink>
        <a:srgbClr val="330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LCY word branded">
  <a:themeElements>
    <a:clrScheme name="Custom 5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B2B2B2"/>
      </a:accent4>
      <a:accent5>
        <a:srgbClr val="26005C"/>
      </a:accent5>
      <a:accent6>
        <a:srgbClr val="917B4C"/>
      </a:accent6>
      <a:hlink>
        <a:srgbClr val="26005C"/>
      </a:hlink>
      <a:folHlink>
        <a:srgbClr val="330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33</Words>
  <Application>Microsoft Macintosh PowerPoint</Application>
  <PresentationFormat>On-screen Show (4:3)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Encode Sans Normal Black</vt:lpstr>
      <vt:lpstr>Lucida Grande</vt:lpstr>
      <vt:lpstr>Open Sans</vt:lpstr>
      <vt:lpstr>Open Sans Light</vt:lpstr>
      <vt:lpstr>Uni Sans Regular</vt:lpstr>
      <vt:lpstr>2_Custom Design</vt:lpstr>
      <vt:lpstr>LCY logo branded</vt:lpstr>
      <vt:lpstr>LCY word branded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Justin Sandoval</cp:lastModifiedBy>
  <cp:revision>25</cp:revision>
  <cp:lastPrinted>2016-02-10T20:19:12Z</cp:lastPrinted>
  <dcterms:created xsi:type="dcterms:W3CDTF">2014-10-14T00:51:43Z</dcterms:created>
  <dcterms:modified xsi:type="dcterms:W3CDTF">2019-03-21T20:27:22Z</dcterms:modified>
</cp:coreProperties>
</file>